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6" descr="Afbeelding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8896"/>
            <a:ext cx="12261150" cy="68968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hthoek 7"/>
          <p:cNvSpPr/>
          <p:nvPr/>
        </p:nvSpPr>
        <p:spPr>
          <a:xfrm>
            <a:off x="513444" y="555007"/>
            <a:ext cx="4122351" cy="3896961"/>
          </a:xfrm>
          <a:prstGeom prst="rect">
            <a:avLst/>
          </a:prstGeom>
          <a:solidFill>
            <a:srgbClr val="D4104B">
              <a:alpha val="9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770467" y="828066"/>
            <a:ext cx="3618059" cy="1555370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70467" y="2503488"/>
            <a:ext cx="3618059" cy="12007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Afbeelding 15" descr="Afbeelding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145" y="6241224"/>
            <a:ext cx="3240154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el en object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hthoek 7"/>
          <p:cNvSpPr/>
          <p:nvPr/>
        </p:nvSpPr>
        <p:spPr>
          <a:xfrm>
            <a:off x="408006" y="564573"/>
            <a:ext cx="11253248" cy="690487"/>
          </a:xfrm>
          <a:prstGeom prst="rect">
            <a:avLst/>
          </a:prstGeom>
          <a:solidFill>
            <a:srgbClr val="0B485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10" name="Afbeelding 4" descr="Afbeelding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754" y="6241224"/>
            <a:ext cx="333546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el en object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hthoek 7"/>
          <p:cNvSpPr/>
          <p:nvPr/>
        </p:nvSpPr>
        <p:spPr>
          <a:xfrm>
            <a:off x="408006" y="564573"/>
            <a:ext cx="7237033" cy="690487"/>
          </a:xfrm>
          <a:prstGeom prst="rect">
            <a:avLst/>
          </a:prstGeom>
          <a:solidFill>
            <a:srgbClr val="0B485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9" name="Body Level One…"/>
          <p:cNvSpPr txBox="1"/>
          <p:nvPr>
            <p:ph type="body" sz="half" idx="1"/>
          </p:nvPr>
        </p:nvSpPr>
        <p:spPr>
          <a:xfrm>
            <a:off x="838200" y="1608059"/>
            <a:ext cx="6806839" cy="44398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121" name="Afbeelding 4" descr="Afbeelding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754" y="6241224"/>
            <a:ext cx="333546" cy="333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8348" y="542340"/>
            <a:ext cx="3672905" cy="550171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fbeelding 6" descr="Afbeelding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8896"/>
            <a:ext cx="12261148" cy="68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Afbeelding 9" descr="Afbeelding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7754" y="6241224"/>
            <a:ext cx="333546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hthoek 8"/>
          <p:cNvSpPr/>
          <p:nvPr/>
        </p:nvSpPr>
        <p:spPr>
          <a:xfrm>
            <a:off x="547307" y="886264"/>
            <a:ext cx="4744221" cy="1704538"/>
          </a:xfrm>
          <a:prstGeom prst="rect">
            <a:avLst/>
          </a:prstGeom>
          <a:solidFill>
            <a:srgbClr val="D4104B">
              <a:alpha val="9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804330" y="1144930"/>
            <a:ext cx="4217376" cy="1206385"/>
          </a:xfrm>
          <a:prstGeom prst="rect">
            <a:avLst/>
          </a:prstGeom>
        </p:spPr>
        <p:txBody>
          <a:bodyPr/>
          <a:lstStyle>
            <a:lvl1pPr>
              <a:defRPr i="1" sz="22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i="1" sz="22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i="1" sz="22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i="1" sz="22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i="1"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6" descr="Afbeelding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38896"/>
            <a:ext cx="12261147" cy="68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Afbeelding 9" descr="Afbeelding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7754" y="6241224"/>
            <a:ext cx="333546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hthoek 10"/>
          <p:cNvSpPr/>
          <p:nvPr/>
        </p:nvSpPr>
        <p:spPr>
          <a:xfrm>
            <a:off x="547307" y="886264"/>
            <a:ext cx="4744221" cy="1704538"/>
          </a:xfrm>
          <a:prstGeom prst="rect">
            <a:avLst/>
          </a:prstGeom>
          <a:solidFill>
            <a:srgbClr val="D4104B">
              <a:alpha val="9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804330" y="1144930"/>
            <a:ext cx="4217376" cy="1206385"/>
          </a:xfrm>
          <a:prstGeom prst="rect">
            <a:avLst/>
          </a:prstGeom>
        </p:spPr>
        <p:txBody>
          <a:bodyPr/>
          <a:lstStyle>
            <a:lvl1pPr>
              <a:defRPr i="1" sz="22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i="1" sz="22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i="1" sz="22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i="1" sz="22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i="1"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Afbeelding 5" descr="Afbeelding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707" y="6241224"/>
            <a:ext cx="333547" cy="3335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Titel en object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Afbeelding 4" descr="Afbeelding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754" y="6241224"/>
            <a:ext cx="333546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Titel en object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Afbeelding 2" descr="Afbeelding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2328" y="2594266"/>
            <a:ext cx="8347341" cy="834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Afbeelding 3" descr="Afbeelding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0712" y="4437853"/>
            <a:ext cx="2710575" cy="38550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Afbeelding 8" descr="Afbeelding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136" y="0"/>
            <a:ext cx="1228613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Afbeelding 17" descr="Afbeelding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145" y="6241224"/>
            <a:ext cx="3240154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Rechthoek 19"/>
          <p:cNvSpPr/>
          <p:nvPr/>
        </p:nvSpPr>
        <p:spPr>
          <a:xfrm>
            <a:off x="408005" y="564573"/>
            <a:ext cx="11253249" cy="958205"/>
          </a:xfrm>
          <a:prstGeom prst="rect">
            <a:avLst/>
          </a:prstGeom>
          <a:solidFill>
            <a:srgbClr val="D4104B">
              <a:alpha val="9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xfrm>
            <a:off x="770467" y="564571"/>
            <a:ext cx="10552510" cy="666820"/>
          </a:xfrm>
          <a:prstGeom prst="rect">
            <a:avLst/>
          </a:prstGeom>
        </p:spPr>
        <p:txBody>
          <a:bodyPr/>
          <a:lstStyle>
            <a:lvl1pPr>
              <a:defRPr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770467" y="1129988"/>
            <a:ext cx="10651066" cy="392791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22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22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22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8" descr="Afbeelding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06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Afbeelding 17" descr="Afbeelding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145" y="6241224"/>
            <a:ext cx="3240154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echthoek 19"/>
          <p:cNvSpPr/>
          <p:nvPr/>
        </p:nvSpPr>
        <p:spPr>
          <a:xfrm>
            <a:off x="408005" y="564573"/>
            <a:ext cx="11253249" cy="958205"/>
          </a:xfrm>
          <a:prstGeom prst="rect">
            <a:avLst/>
          </a:prstGeom>
          <a:solidFill>
            <a:srgbClr val="D4104B">
              <a:alpha val="9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770467" y="564571"/>
            <a:ext cx="10552510" cy="666820"/>
          </a:xfrm>
          <a:prstGeom prst="rect">
            <a:avLst/>
          </a:prstGeom>
        </p:spPr>
        <p:txBody>
          <a:bodyPr/>
          <a:lstStyle>
            <a:lvl1pPr>
              <a:defRPr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770467" y="1129988"/>
            <a:ext cx="10651066" cy="392791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22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22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22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2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eldia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Afbeelding 5" descr="Afbeelding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/>
          <p:nvPr>
            <p:ph type="title"/>
          </p:nvPr>
        </p:nvSpPr>
        <p:spPr>
          <a:xfrm>
            <a:off x="770467" y="666701"/>
            <a:ext cx="4544483" cy="1911607"/>
          </a:xfrm>
          <a:prstGeom prst="rect">
            <a:avLst/>
          </a:prstGeom>
        </p:spPr>
        <p:txBody>
          <a:bodyPr anchor="t"/>
          <a:lstStyle>
            <a:lvl1pPr>
              <a:defRPr sz="40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770467" y="2718186"/>
            <a:ext cx="4544482" cy="229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2" name="Afbeelding 9" descr="Afbeelding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1145" y="6241224"/>
            <a:ext cx="3240154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eldia">
    <p:bg>
      <p:bgPr>
        <a:solidFill>
          <a:srgbClr val="D41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770467" y="666703"/>
            <a:ext cx="10651066" cy="785579"/>
          </a:xfrm>
          <a:prstGeom prst="rect">
            <a:avLst/>
          </a:prstGeom>
        </p:spPr>
        <p:txBody>
          <a:bodyPr anchor="t"/>
          <a:lstStyle>
            <a:lvl1pPr>
              <a:defRPr sz="40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770467" y="1452281"/>
            <a:ext cx="10651066" cy="78558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 marL="0" indent="457200"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2" name="Afbeelding 10" descr="Afbeelding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1145" y="6241224"/>
            <a:ext cx="3240154" cy="33354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838200" y="1608058"/>
            <a:ext cx="10515600" cy="448794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D4104B"/>
              </a:buClr>
              <a:buSzPct val="100000"/>
              <a:buFont typeface="Arial"/>
              <a:buChar char="•"/>
            </a:lvl1pPr>
            <a:lvl2pPr>
              <a:buClr>
                <a:srgbClr val="D4104B"/>
              </a:buClr>
              <a:buFont typeface="Arial"/>
            </a:lvl2pPr>
            <a:lvl3pPr>
              <a:buClr>
                <a:srgbClr val="D4104B"/>
              </a:buClr>
              <a:buFont typeface="Arial"/>
            </a:lvl3pPr>
            <a:lvl4pPr>
              <a:buClr>
                <a:srgbClr val="D4104B"/>
              </a:buClr>
              <a:buFont typeface="Arial"/>
            </a:lvl4pPr>
            <a:lvl5pPr>
              <a:buClr>
                <a:srgbClr val="D4104B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838200" y="1608058"/>
            <a:ext cx="5181600" cy="478647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D4104B"/>
              </a:buClr>
              <a:buSzPct val="100000"/>
              <a:buFont typeface="Arial"/>
              <a:buChar char="•"/>
            </a:lvl1pPr>
            <a:lvl2pPr>
              <a:buClr>
                <a:srgbClr val="D4104B"/>
              </a:buClr>
              <a:buFont typeface="Arial"/>
            </a:lvl2pPr>
            <a:lvl3pPr>
              <a:buClr>
                <a:srgbClr val="D4104B"/>
              </a:buClr>
              <a:buFont typeface="Arial"/>
            </a:lvl3pPr>
            <a:lvl4pPr>
              <a:buClr>
                <a:srgbClr val="D4104B"/>
              </a:buClr>
              <a:buFont typeface="Arial"/>
            </a:lvl4pPr>
            <a:lvl5pPr>
              <a:buClr>
                <a:srgbClr val="D4104B"/>
              </a:buClr>
              <a:buFont typeface="Aria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839787" y="1639967"/>
            <a:ext cx="5157789" cy="906304"/>
          </a:xfrm>
          <a:prstGeom prst="rect">
            <a:avLst/>
          </a:prstGeom>
        </p:spPr>
        <p:txBody>
          <a:bodyPr/>
          <a:lstStyle>
            <a:lvl1pPr>
              <a:defRPr>
                <a:latin typeface="Poppins Bold"/>
                <a:ea typeface="Poppins Bold"/>
                <a:cs typeface="Poppins Bold"/>
                <a:sym typeface="Poppins Bold"/>
              </a:defRPr>
            </a:lvl1pPr>
            <a:lvl2pPr marL="0" indent="457200">
              <a:buSzTx/>
              <a:buNone/>
              <a:defRPr>
                <a:latin typeface="Poppins Bold"/>
                <a:ea typeface="Poppins Bold"/>
                <a:cs typeface="Poppins Bold"/>
                <a:sym typeface="Poppins Bold"/>
              </a:defRPr>
            </a:lvl2pPr>
            <a:lvl3pPr marL="0" indent="914400">
              <a:buSzTx/>
              <a:buNone/>
              <a:defRPr>
                <a:latin typeface="Poppins Bold"/>
                <a:ea typeface="Poppins Bold"/>
                <a:cs typeface="Poppins Bold"/>
                <a:sym typeface="Poppins Bold"/>
              </a:defRPr>
            </a:lvl3pPr>
            <a:lvl4pPr marL="0" indent="1371600">
              <a:buSzTx/>
              <a:buNone/>
              <a:defRPr>
                <a:latin typeface="Poppins Bold"/>
                <a:ea typeface="Poppins Bold"/>
                <a:cs typeface="Poppins Bold"/>
                <a:sym typeface="Poppins Bold"/>
              </a:defRPr>
            </a:lvl4pPr>
            <a:lvl5pPr marL="0" indent="1828800">
              <a:buSzTx/>
              <a:buNone/>
              <a:defRPr>
                <a:latin typeface="Poppins Bold"/>
                <a:ea typeface="Poppins Bold"/>
                <a:cs typeface="Poppins Bold"/>
                <a:sym typeface="Poppins 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ijdelijke aanduiding voor tekst 4"/>
          <p:cNvSpPr/>
          <p:nvPr>
            <p:ph type="body" sz="quarter" idx="21"/>
          </p:nvPr>
        </p:nvSpPr>
        <p:spPr>
          <a:xfrm>
            <a:off x="6172200" y="1639967"/>
            <a:ext cx="5183188" cy="906304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7"/>
          <p:cNvSpPr/>
          <p:nvPr/>
        </p:nvSpPr>
        <p:spPr>
          <a:xfrm>
            <a:off x="408006" y="564573"/>
            <a:ext cx="11253248" cy="690487"/>
          </a:xfrm>
          <a:prstGeom prst="rect">
            <a:avLst/>
          </a:prstGeom>
          <a:solidFill>
            <a:srgbClr val="D4104B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608059"/>
            <a:ext cx="10515600" cy="4439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802342" y="564573"/>
            <a:ext cx="10515601" cy="71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5" name="Afbeelding 13" descr="Afbeelding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7707" y="6241224"/>
            <a:ext cx="333547" cy="3335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706581" marR="0" indent="-249381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11887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1676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21336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B485F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el 1"/>
          <p:cNvSpPr txBox="1"/>
          <p:nvPr>
            <p:ph type="ctrTitle"/>
          </p:nvPr>
        </p:nvSpPr>
        <p:spPr>
          <a:xfrm>
            <a:off x="770467" y="828066"/>
            <a:ext cx="3618059" cy="15553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Ondertitel 2"/>
          <p:cNvSpPr txBox="1"/>
          <p:nvPr>
            <p:ph type="subTitle" sz="quarter" idx="1"/>
          </p:nvPr>
        </p:nvSpPr>
        <p:spPr>
          <a:xfrm>
            <a:off x="770467" y="2503488"/>
            <a:ext cx="3618059" cy="120076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jdelijke aanduiding voor inhoud 1"/>
          <p:cNvSpPr txBox="1"/>
          <p:nvPr>
            <p:ph type="body" sz="half" idx="1"/>
          </p:nvPr>
        </p:nvSpPr>
        <p:spPr>
          <a:xfrm>
            <a:off x="838200" y="1608059"/>
            <a:ext cx="6806839" cy="44398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ndertitel 1"/>
          <p:cNvSpPr txBox="1"/>
          <p:nvPr>
            <p:ph type="body" sz="quarter" idx="1"/>
          </p:nvPr>
        </p:nvSpPr>
        <p:spPr>
          <a:xfrm>
            <a:off x="804329" y="1144930"/>
            <a:ext cx="4217377" cy="120638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el 1"/>
          <p:cNvSpPr txBox="1"/>
          <p:nvPr>
            <p:ph type="title"/>
          </p:nvPr>
        </p:nvSpPr>
        <p:spPr>
          <a:xfrm>
            <a:off x="770466" y="564571"/>
            <a:ext cx="10552511" cy="6668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Ondertitel 2"/>
          <p:cNvSpPr txBox="1"/>
          <p:nvPr>
            <p:ph type="body" sz="quarter" idx="1"/>
          </p:nvPr>
        </p:nvSpPr>
        <p:spPr>
          <a:xfrm>
            <a:off x="770466" y="1129988"/>
            <a:ext cx="10651067" cy="392791"/>
          </a:xfrm>
          <a:prstGeom prst="rect">
            <a:avLst/>
          </a:prstGeom>
        </p:spPr>
        <p:txBody>
          <a:bodyPr/>
          <a:lstStyle/>
          <a:p>
            <a:pPr defTabSz="731520">
              <a:spcBef>
                <a:spcPts val="800"/>
              </a:spcBef>
              <a:defRPr sz="176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el 1"/>
          <p:cNvSpPr txBox="1"/>
          <p:nvPr>
            <p:ph type="title"/>
          </p:nvPr>
        </p:nvSpPr>
        <p:spPr>
          <a:xfrm>
            <a:off x="770468" y="666701"/>
            <a:ext cx="4544482" cy="191160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Ondertitel 2"/>
          <p:cNvSpPr txBox="1"/>
          <p:nvPr>
            <p:ph type="body" sz="quarter" idx="1"/>
          </p:nvPr>
        </p:nvSpPr>
        <p:spPr>
          <a:xfrm>
            <a:off x="770466" y="2718186"/>
            <a:ext cx="4544483" cy="229822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el 1"/>
          <p:cNvSpPr txBox="1"/>
          <p:nvPr>
            <p:ph type="title"/>
          </p:nvPr>
        </p:nvSpPr>
        <p:spPr>
          <a:xfrm>
            <a:off x="770466" y="666703"/>
            <a:ext cx="10651067" cy="785580"/>
          </a:xfrm>
          <a:prstGeom prst="rect">
            <a:avLst/>
          </a:prstGeom>
        </p:spPr>
        <p:txBody>
          <a:bodyPr/>
          <a:lstStyle/>
          <a:p>
            <a:pPr defTabSz="896111">
              <a:defRPr sz="3920"/>
            </a:pPr>
          </a:p>
        </p:txBody>
      </p:sp>
      <p:sp>
        <p:nvSpPr>
          <p:cNvPr id="189" name="Ondertitel 2"/>
          <p:cNvSpPr txBox="1"/>
          <p:nvPr>
            <p:ph type="body" sz="quarter" idx="1"/>
          </p:nvPr>
        </p:nvSpPr>
        <p:spPr>
          <a:xfrm>
            <a:off x="770466" y="1452281"/>
            <a:ext cx="10651067" cy="78558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jdelijke aanduiding voor inhoud 1"/>
          <p:cNvSpPr txBox="1"/>
          <p:nvPr>
            <p:ph type="body" idx="1"/>
          </p:nvPr>
        </p:nvSpPr>
        <p:spPr>
          <a:xfrm>
            <a:off x="838200" y="1608059"/>
            <a:ext cx="10515600" cy="44398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jdelijke aanduiding voor inhoud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jdelijke aanduiding voor inhoud 1"/>
          <p:cNvSpPr txBox="1"/>
          <p:nvPr>
            <p:ph type="body" sz="half" idx="1"/>
          </p:nvPr>
        </p:nvSpPr>
        <p:spPr>
          <a:xfrm>
            <a:off x="838200" y="1608057"/>
            <a:ext cx="5181600" cy="47864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jdelijke aanduiding voor tekst 1"/>
          <p:cNvSpPr txBox="1"/>
          <p:nvPr>
            <p:ph type="body" sz="quarter" idx="1"/>
          </p:nvPr>
        </p:nvSpPr>
        <p:spPr>
          <a:xfrm>
            <a:off x="839787" y="1639967"/>
            <a:ext cx="5157788" cy="9063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Tijdelijke aanduiding voor tekst 3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202" name="Titel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jdelijke aanduiding voor inhoud 1"/>
          <p:cNvSpPr txBox="1"/>
          <p:nvPr>
            <p:ph type="body" idx="1"/>
          </p:nvPr>
        </p:nvSpPr>
        <p:spPr>
          <a:xfrm>
            <a:off x="838200" y="1608059"/>
            <a:ext cx="10515600" cy="443981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